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417024" cy="1368152"/>
          </a:xfrm>
        </p:spPr>
        <p:txBody>
          <a:bodyPr>
            <a:normAutofit/>
          </a:bodyPr>
          <a:lstStyle/>
          <a:p>
            <a:pPr algn="r"/>
            <a:r>
              <a:rPr lang="kk-KZ" dirty="0"/>
              <a:t>х.ғ.к., доцент Кадирберлина Гульпан Мусралиевна </a:t>
            </a:r>
            <a:endParaRPr lang="ru-RU" dirty="0"/>
          </a:p>
          <a:p>
            <a:pPr algn="r"/>
            <a:r>
              <a:rPr lang="kk-KZ" dirty="0"/>
              <a:t>Е.А. Бөкетов атындағы  ҚарМУ доценті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Химия </a:t>
            </a:r>
            <a:r>
              <a:rPr lang="kk-KZ" b="1" dirty="0"/>
              <a:t>пәні бойынша әрдеңгейлі пәндік олимпиадаға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оқушыларды дайындау жүйесі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5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050" dirty="0"/>
              <a:t>І-деңгей: мектепішілік, қала, аудан деңгейінде.</a:t>
            </a:r>
            <a:endParaRPr lang="ru-RU" sz="3050" dirty="0"/>
          </a:p>
          <a:p>
            <a:r>
              <a:rPr lang="kk-KZ" sz="3050" dirty="0" smtClean="0"/>
              <a:t>ІІ-деңгей: олимпиада </a:t>
            </a:r>
            <a:r>
              <a:rPr lang="kk-KZ" sz="3050" dirty="0"/>
              <a:t>ұйымдастырушыларын, пән мұғалімдерін іріктеп арнайы курстар, семинарлар, шеберлік зертханалар арқылы дайындау.</a:t>
            </a:r>
            <a:endParaRPr lang="ru-RU" sz="3050" dirty="0"/>
          </a:p>
          <a:p>
            <a:r>
              <a:rPr lang="kk-KZ" sz="3050" dirty="0"/>
              <a:t>ІІІ-деңгей: олимпиадалық резерв мектебі.</a:t>
            </a:r>
            <a:endParaRPr lang="ru-RU" sz="3050" dirty="0"/>
          </a:p>
          <a:p>
            <a:pPr marL="571500" indent="-571500">
              <a:buFont typeface="+mj-lt"/>
              <a:buAutoNum type="romanU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dirty="0"/>
              <a:t>Олимпиадаға </a:t>
            </a:r>
            <a:r>
              <a:rPr lang="kk-KZ" dirty="0" smtClean="0"/>
              <a:t>дайындау  жүйесі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/>
          <a:lstStyle/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dirty="0" smtClean="0"/>
              <a:t>Ретті </a:t>
            </a:r>
            <a:r>
              <a:rPr lang="kk-KZ" dirty="0"/>
              <a:t>жүйелі жұмыс жасау үшін РҒПДО республика деңгейінде таратып, жұмыс жасауға 2012 жылы ұсынған, авторлық бағдарлама  (Кадирберлина Г.М., Жумагулова Г.С., Мукажанова Р.С.) оқу жоспарының вариативтік бөлімі арқылы іске асыру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Әр деңгейдің іске асу барысы, проблемалар және оларды шешуге арналған </a:t>
            </a:r>
            <a:r>
              <a:rPr lang="kk-KZ" dirty="0" smtClean="0">
                <a:effectLst/>
              </a:rPr>
              <a:t>іс-тәжірибе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4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kk-KZ" dirty="0"/>
              <a:t>Дарынды баламен жұмысқа орта құрылмаған.</a:t>
            </a:r>
            <a:endParaRPr lang="ru-RU" dirty="0"/>
          </a:p>
          <a:p>
            <a:pPr lvl="0"/>
            <a:r>
              <a:rPr lang="kk-KZ" dirty="0"/>
              <a:t>Пән мұғалімдері қоғамдастығы қалыптаспаған.</a:t>
            </a:r>
            <a:endParaRPr lang="ru-RU" dirty="0"/>
          </a:p>
          <a:p>
            <a:pPr lvl="0"/>
            <a:r>
              <a:rPr lang="kk-KZ" dirty="0"/>
              <a:t>Үздік бағдарламаларға қолдау аз(3-4 жыл бұрын өткізілген анкета нәтижесі бойынша).</a:t>
            </a:r>
            <a:endParaRPr lang="ru-RU" dirty="0"/>
          </a:p>
          <a:p>
            <a:pPr lvl="0"/>
            <a:r>
              <a:rPr lang="kk-KZ" dirty="0"/>
              <a:t>Пән мұғалімін қолдау, мотивациялау қалыптаспаған.</a:t>
            </a:r>
            <a:endParaRPr lang="ru-RU" dirty="0"/>
          </a:p>
          <a:p>
            <a:pPr lvl="0"/>
            <a:r>
              <a:rPr lang="kk-KZ" dirty="0"/>
              <a:t>Аудан ( қала) деңгейінде пәндік олимпиада жюри мүшелері және пән мұғалімдерімен жұмыс кейбір семинарлармен шектеліп отыр. Үздік пән мұғалімінің іс-тәжірибесін жинақтау, тарату қажеттілік тудырады.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Мектеп, қала (аудан) деңгейіндегі оқушыларды дайындауда кездесетін олқылықтар: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kk-KZ" dirty="0" smtClean="0"/>
              <a:t>ІІ-деңгей талаптарын жандандыру үшін арнайы курстар және семинарларды </a:t>
            </a:r>
            <a:r>
              <a:rPr lang="kk-KZ" dirty="0"/>
              <a:t>ҚарМУ-дың БА </a:t>
            </a:r>
            <a:r>
              <a:rPr lang="kk-KZ" dirty="0" smtClean="0"/>
              <a:t>факультетінде сұраныстар арқылы </a:t>
            </a:r>
            <a:r>
              <a:rPr lang="kk-KZ" dirty="0"/>
              <a:t>облыстық әдістемелік орталықпен бірлесе отырып жұмыс жасауға </a:t>
            </a:r>
            <a:r>
              <a:rPr lang="kk-KZ" dirty="0" smtClean="0"/>
              <a:t>дайынбыз</a:t>
            </a:r>
          </a:p>
          <a:p>
            <a:pPr>
              <a:buFont typeface="Arial" pitchFamily="34" charset="0"/>
              <a:buChar char="•"/>
            </a:pPr>
            <a:r>
              <a:rPr lang="kk-KZ" dirty="0"/>
              <a:t>ІІІ-деңгей олимпиадалық резерв мектебінің жұмысын «Сарыарқа дарыны» орталығы қолдап, ұйымдастырып,  ҚарМУ-мен бірге толыққанды жұмыс жасауда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3024336"/>
          </a:xfrm>
        </p:spPr>
        <p:txBody>
          <a:bodyPr>
            <a:noAutofit/>
          </a:bodyPr>
          <a:lstStyle/>
          <a:p>
            <a:pPr algn="ctr"/>
            <a:r>
              <a:rPr lang="kk-KZ" sz="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Назарларынызға  рахмет!</a:t>
            </a:r>
            <a:endParaRPr lang="ru-RU" sz="5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213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Химия пәні бойынша әрдеңгейлі пәндік олимпиадаға оқушыларды дайындау жүйесі </vt:lpstr>
      <vt:lpstr>Олимпиадаға дайындау  жүйесі</vt:lpstr>
      <vt:lpstr>Әр деңгейдің іске асу барысы, проблемалар және оларды шешуге арналған іс-тәжірибе</vt:lpstr>
      <vt:lpstr>Мектеп, қала (аудан) деңгейіндегі оқушыларды дайындауда кездесетін олқылықтар: </vt:lpstr>
      <vt:lpstr>Презентация PowerPoint</vt:lpstr>
      <vt:lpstr>Назарларынызға 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пәні бойынша әрдеңгейлі пәндік олимпиадаға оқушыларды дайындау жүйесі </dc:title>
  <dc:creator>Fujitsu</dc:creator>
  <cp:lastModifiedBy>Fujitsu</cp:lastModifiedBy>
  <cp:revision>3</cp:revision>
  <dcterms:created xsi:type="dcterms:W3CDTF">2017-02-16T16:37:44Z</dcterms:created>
  <dcterms:modified xsi:type="dcterms:W3CDTF">2017-02-16T17:01:36Z</dcterms:modified>
</cp:coreProperties>
</file>