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62" r:id="rId6"/>
    <p:sldId id="264" r:id="rId7"/>
    <p:sldId id="265" r:id="rId8"/>
    <p:sldId id="266" r:id="rId9"/>
    <p:sldId id="259" r:id="rId10"/>
    <p:sldId id="270" r:id="rId11"/>
    <p:sldId id="261" r:id="rId12"/>
    <p:sldId id="268" r:id="rId13"/>
    <p:sldId id="267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4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785794"/>
            <a:ext cx="7072362" cy="407196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414722"/>
          </a:xfrm>
        </p:spPr>
        <p:txBody>
          <a:bodyPr>
            <a:noAutofit/>
          </a:bodyPr>
          <a:lstStyle/>
          <a:p>
            <a:r>
              <a:rPr lang="kk-KZ" sz="6600" dirty="0" smtClean="0">
                <a:solidFill>
                  <a:schemeClr val="bg1"/>
                </a:solidFill>
              </a:rPr>
              <a:t>Математикадан Оқушыларды Олимпиадаға</a:t>
            </a:r>
            <a:br>
              <a:rPr lang="kk-KZ" sz="6600" dirty="0" smtClean="0">
                <a:solidFill>
                  <a:schemeClr val="bg1"/>
                </a:solidFill>
              </a:rPr>
            </a:br>
            <a:r>
              <a:rPr lang="kk-KZ" sz="6600" dirty="0" smtClean="0">
                <a:solidFill>
                  <a:schemeClr val="bg1"/>
                </a:solidFill>
              </a:rPr>
              <a:t>Дайындау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4824" t="13672" r="15995" b="12109"/>
          <a:stretch>
            <a:fillRect/>
          </a:stretch>
        </p:blipFill>
        <p:spPr bwMode="auto">
          <a:xfrm>
            <a:off x="285720" y="642918"/>
            <a:ext cx="8644030" cy="52138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5256" t="7812" r="26427" b="16015"/>
          <a:stretch>
            <a:fillRect/>
          </a:stretch>
        </p:blipFill>
        <p:spPr bwMode="auto">
          <a:xfrm>
            <a:off x="357158" y="214290"/>
            <a:ext cx="8429684" cy="63953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Овал 4"/>
          <p:cNvSpPr/>
          <p:nvPr/>
        </p:nvSpPr>
        <p:spPr>
          <a:xfrm>
            <a:off x="3000364" y="5715016"/>
            <a:ext cx="3000396" cy="92867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76200"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2079" t="10742" r="17093" b="11133"/>
          <a:stretch>
            <a:fillRect/>
          </a:stretch>
        </p:blipFill>
        <p:spPr bwMode="auto">
          <a:xfrm>
            <a:off x="214218" y="500042"/>
            <a:ext cx="8644062" cy="57150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3177" t="13672" r="7759" b="13086"/>
          <a:stretch>
            <a:fillRect/>
          </a:stretch>
        </p:blipFill>
        <p:spPr bwMode="auto">
          <a:xfrm>
            <a:off x="214282" y="642918"/>
            <a:ext cx="8643998" cy="5357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4572032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chemeClr val="tx1"/>
                </a:solidFill>
              </a:rPr>
              <a:t/>
            </a:r>
            <a:br>
              <a:rPr lang="en-US" sz="8000" dirty="0" smtClean="0">
                <a:solidFill>
                  <a:schemeClr val="tx1"/>
                </a:solidFill>
              </a:rPr>
            </a:br>
            <a:r>
              <a:rPr lang="en-US" sz="8000" dirty="0" smtClean="0">
                <a:solidFill>
                  <a:schemeClr val="tx1"/>
                </a:solidFill>
              </a:rPr>
              <a:t/>
            </a:r>
            <a:br>
              <a:rPr lang="en-US" sz="8000" dirty="0" smtClean="0">
                <a:solidFill>
                  <a:schemeClr val="tx1"/>
                </a:solidFill>
              </a:rPr>
            </a:br>
            <a:r>
              <a:rPr lang="en-US" sz="8000" dirty="0" smtClean="0">
                <a:solidFill>
                  <a:schemeClr val="tx1"/>
                </a:solidFill>
              </a:rPr>
              <a:t/>
            </a:r>
            <a:br>
              <a:rPr lang="en-US" sz="8000" dirty="0" smtClean="0">
                <a:solidFill>
                  <a:schemeClr val="tx1"/>
                </a:solidFill>
              </a:rPr>
            </a:br>
            <a:r>
              <a:rPr lang="en-US" sz="8000" dirty="0" smtClean="0">
                <a:solidFill>
                  <a:schemeClr val="tx1"/>
                </a:solidFill>
              </a:rPr>
              <a:t> www.wix.com </a:t>
            </a:r>
            <a:r>
              <a:rPr lang="en-US" sz="8000" dirty="0" smtClean="0">
                <a:solidFill>
                  <a:schemeClr val="tx1"/>
                </a:solidFill>
              </a:rPr>
              <a:t/>
            </a:r>
            <a:br>
              <a:rPr lang="en-US" sz="8000" dirty="0" smtClean="0">
                <a:solidFill>
                  <a:schemeClr val="tx1"/>
                </a:solidFill>
              </a:rPr>
            </a:br>
            <a:r>
              <a:rPr lang="en-US" sz="8000" dirty="0" smtClean="0">
                <a:solidFill>
                  <a:schemeClr val="tx1"/>
                </a:solidFill>
              </a:rPr>
              <a:t>www.ucoz.ru</a:t>
            </a:r>
            <a:r>
              <a:rPr lang="en-US" sz="8000" dirty="0" smtClean="0">
                <a:solidFill>
                  <a:schemeClr val="tx1"/>
                </a:solidFill>
              </a:rPr>
              <a:t/>
            </a:r>
            <a:br>
              <a:rPr lang="en-US" sz="8000" dirty="0" smtClean="0">
                <a:solidFill>
                  <a:schemeClr val="tx1"/>
                </a:solidFill>
              </a:rPr>
            </a:b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939358"/>
          </a:xfrm>
        </p:spPr>
        <p:txBody>
          <a:bodyPr>
            <a:normAutofit fontScale="90000"/>
          </a:bodyPr>
          <a:lstStyle/>
          <a:p>
            <a:r>
              <a:rPr lang="en-US" sz="9600" dirty="0" smtClean="0">
                <a:solidFill>
                  <a:schemeClr val="tx1"/>
                </a:solidFill>
              </a:rPr>
              <a:t>IMO-International Mathematical </a:t>
            </a:r>
            <a:r>
              <a:rPr lang="en-US" sz="9600" dirty="0" smtClean="0">
                <a:solidFill>
                  <a:schemeClr val="tx1"/>
                </a:solidFill>
              </a:rPr>
              <a:t>O</a:t>
            </a:r>
            <a:r>
              <a:rPr lang="en-US" sz="9600" dirty="0" smtClean="0">
                <a:solidFill>
                  <a:schemeClr val="tx1"/>
                </a:solidFill>
              </a:rPr>
              <a:t>lympiad</a:t>
            </a:r>
            <a:endParaRPr lang="ru-RU" sz="9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5072098"/>
          </a:xfrm>
        </p:spPr>
        <p:txBody>
          <a:bodyPr>
            <a:noAutofit/>
          </a:bodyPr>
          <a:lstStyle/>
          <a:p>
            <a:r>
              <a:rPr lang="ru-RU" sz="5400" dirty="0" err="1" smtClean="0">
                <a:solidFill>
                  <a:schemeClr val="tx1"/>
                </a:solidFill>
              </a:rPr>
              <a:t>Қытай</a:t>
            </a:r>
            <a:r>
              <a:rPr lang="ru-RU" sz="5400" dirty="0" smtClean="0">
                <a:solidFill>
                  <a:schemeClr val="tx1"/>
                </a:solidFill>
              </a:rPr>
              <a:t/>
            </a:r>
            <a:br>
              <a:rPr lang="ru-RU" sz="5400" dirty="0" smtClean="0">
                <a:solidFill>
                  <a:schemeClr val="tx1"/>
                </a:solidFill>
              </a:rPr>
            </a:br>
            <a:r>
              <a:rPr lang="ru-RU" sz="5400" dirty="0" err="1" smtClean="0">
                <a:solidFill>
                  <a:schemeClr val="tx1"/>
                </a:solidFill>
              </a:rPr>
              <a:t>Алғашқы рет</a:t>
            </a:r>
            <a:r>
              <a:rPr lang="ru-RU" sz="5400" dirty="0" smtClean="0">
                <a:solidFill>
                  <a:schemeClr val="tx1"/>
                </a:solidFill>
              </a:rPr>
              <a:t> </a:t>
            </a:r>
            <a:r>
              <a:rPr lang="ru-RU" sz="5400" dirty="0" err="1" smtClean="0">
                <a:solidFill>
                  <a:schemeClr val="tx1"/>
                </a:solidFill>
              </a:rPr>
              <a:t>қатысқан жылы</a:t>
            </a:r>
            <a:r>
              <a:rPr lang="ru-RU" sz="5400" dirty="0" smtClean="0">
                <a:solidFill>
                  <a:schemeClr val="tx1"/>
                </a:solidFill>
              </a:rPr>
              <a:t>:</a:t>
            </a:r>
            <a:r>
              <a:rPr lang="ru-RU" sz="5400" dirty="0" smtClean="0">
                <a:solidFill>
                  <a:schemeClr val="tx1"/>
                </a:solidFill>
              </a:rPr>
              <a:t> </a:t>
            </a:r>
            <a:r>
              <a:rPr lang="ru-RU" sz="5400" dirty="0" smtClean="0">
                <a:solidFill>
                  <a:schemeClr val="tx1"/>
                </a:solidFill>
              </a:rPr>
              <a:t>19</a:t>
            </a:r>
            <a:r>
              <a:rPr lang="en-US" sz="5400" dirty="0" smtClean="0">
                <a:solidFill>
                  <a:schemeClr val="tx1"/>
                </a:solidFill>
              </a:rPr>
              <a:t>85</a:t>
            </a:r>
            <a:r>
              <a:rPr lang="ru-RU" sz="5400" dirty="0" smtClean="0">
                <a:solidFill>
                  <a:schemeClr val="tx1"/>
                </a:solidFill>
              </a:rPr>
              <a:t>.</a:t>
            </a:r>
            <a:br>
              <a:rPr lang="ru-RU" sz="5400" dirty="0" smtClean="0">
                <a:solidFill>
                  <a:schemeClr val="tx1"/>
                </a:solidFill>
              </a:rPr>
            </a:br>
            <a:r>
              <a:rPr lang="ru-RU" sz="5400" dirty="0" smtClean="0">
                <a:solidFill>
                  <a:schemeClr val="tx1"/>
                </a:solidFill>
              </a:rPr>
              <a:t>Алтын: </a:t>
            </a:r>
            <a:r>
              <a:rPr lang="ru-RU" sz="5400" dirty="0" smtClean="0">
                <a:solidFill>
                  <a:schemeClr val="tx1"/>
                </a:solidFill>
              </a:rPr>
              <a:t>142. </a:t>
            </a:r>
            <a:r>
              <a:rPr lang="ru-RU" sz="5400" dirty="0" err="1" smtClean="0">
                <a:solidFill>
                  <a:schemeClr val="tx1"/>
                </a:solidFill>
              </a:rPr>
              <a:t>Күміс: </a:t>
            </a:r>
            <a:r>
              <a:rPr lang="ru-RU" sz="5400" dirty="0" smtClean="0">
                <a:solidFill>
                  <a:schemeClr val="tx1"/>
                </a:solidFill>
              </a:rPr>
              <a:t>32. </a:t>
            </a:r>
            <a:r>
              <a:rPr lang="ru-RU" sz="5400" dirty="0" err="1" smtClean="0">
                <a:solidFill>
                  <a:schemeClr val="tx1"/>
                </a:solidFill>
              </a:rPr>
              <a:t>Қола: </a:t>
            </a:r>
            <a:r>
              <a:rPr lang="ru-RU" sz="5400" dirty="0" smtClean="0">
                <a:solidFill>
                  <a:schemeClr val="tx1"/>
                </a:solidFill>
              </a:rPr>
              <a:t>6. </a:t>
            </a:r>
            <a:r>
              <a:rPr lang="ru-RU" sz="5400" dirty="0" smtClean="0">
                <a:solidFill>
                  <a:schemeClr val="tx1"/>
                </a:solidFill>
              </a:rPr>
              <a:t>Грамота: </a:t>
            </a:r>
            <a:r>
              <a:rPr lang="ru-RU" sz="5400" dirty="0" smtClean="0">
                <a:solidFill>
                  <a:schemeClr val="tx1"/>
                </a:solidFill>
              </a:rPr>
              <a:t>0.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Серик\Desktop\CH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071546"/>
            <a:ext cx="2471758" cy="1656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00174"/>
            <a:ext cx="8229600" cy="350046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АҚШ</a:t>
            </a: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err="1" smtClean="0">
                <a:solidFill>
                  <a:schemeClr val="tx1"/>
                </a:solidFill>
              </a:rPr>
              <a:t>Алғашқы рет</a:t>
            </a:r>
            <a:r>
              <a:rPr lang="ru-RU" sz="4800" dirty="0" smtClean="0">
                <a:solidFill>
                  <a:schemeClr val="tx1"/>
                </a:solidFill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</a:rPr>
              <a:t>қатысқан жылы</a:t>
            </a:r>
            <a:r>
              <a:rPr lang="ru-RU" sz="4800" dirty="0" smtClean="0">
                <a:solidFill>
                  <a:schemeClr val="tx1"/>
                </a:solidFill>
              </a:rPr>
              <a:t>: </a:t>
            </a:r>
            <a:r>
              <a:rPr lang="ru-RU" sz="4800" dirty="0" smtClean="0">
                <a:solidFill>
                  <a:schemeClr val="tx1"/>
                </a:solidFill>
              </a:rPr>
              <a:t>19</a:t>
            </a:r>
            <a:r>
              <a:rPr lang="kk-KZ" sz="4800" dirty="0" smtClean="0">
                <a:solidFill>
                  <a:schemeClr val="tx1"/>
                </a:solidFill>
              </a:rPr>
              <a:t>74</a:t>
            </a:r>
            <a:r>
              <a:rPr lang="ru-RU" sz="4800" dirty="0" smtClean="0">
                <a:solidFill>
                  <a:schemeClr val="tx1"/>
                </a:solidFill>
              </a:rPr>
              <a:t>.</a:t>
            </a: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>Алтын: 116</a:t>
            </a:r>
            <a:r>
              <a:rPr lang="ru-RU" sz="4800" dirty="0" smtClean="0">
                <a:solidFill>
                  <a:schemeClr val="tx1"/>
                </a:solidFill>
              </a:rPr>
              <a:t>. </a:t>
            </a:r>
            <a:r>
              <a:rPr lang="ru-RU" sz="4800" dirty="0" err="1" smtClean="0">
                <a:solidFill>
                  <a:schemeClr val="tx1"/>
                </a:solidFill>
              </a:rPr>
              <a:t>Күміс: </a:t>
            </a:r>
            <a:r>
              <a:rPr lang="ru-RU" sz="4800" dirty="0" smtClean="0">
                <a:solidFill>
                  <a:schemeClr val="tx1"/>
                </a:solidFill>
              </a:rPr>
              <a:t>108</a:t>
            </a:r>
            <a:r>
              <a:rPr lang="ru-RU" sz="4800" dirty="0" smtClean="0">
                <a:solidFill>
                  <a:schemeClr val="tx1"/>
                </a:solidFill>
              </a:rPr>
              <a:t>. </a:t>
            </a:r>
            <a:r>
              <a:rPr lang="ru-RU" sz="4800" dirty="0" err="1" smtClean="0">
                <a:solidFill>
                  <a:schemeClr val="tx1"/>
                </a:solidFill>
              </a:rPr>
              <a:t>Қола: </a:t>
            </a:r>
            <a:r>
              <a:rPr lang="ru-RU" sz="4800" dirty="0" smtClean="0">
                <a:solidFill>
                  <a:schemeClr val="tx1"/>
                </a:solidFill>
              </a:rPr>
              <a:t>29</a:t>
            </a:r>
            <a:r>
              <a:rPr lang="ru-RU" sz="4800" dirty="0" smtClean="0">
                <a:solidFill>
                  <a:schemeClr val="tx1"/>
                </a:solidFill>
              </a:rPr>
              <a:t>. </a:t>
            </a:r>
            <a:r>
              <a:rPr lang="ru-RU" sz="4800" dirty="0" smtClean="0">
                <a:solidFill>
                  <a:schemeClr val="tx1"/>
                </a:solidFill>
              </a:rPr>
              <a:t>Грамота: 1</a:t>
            </a:r>
            <a:r>
              <a:rPr lang="ru-RU" sz="4800" dirty="0" smtClean="0">
                <a:solidFill>
                  <a:schemeClr val="tx1"/>
                </a:solidFill>
              </a:rPr>
              <a:t>.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Серик\Desktop\US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642918"/>
            <a:ext cx="3000396" cy="1598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96548"/>
          </a:xfrm>
        </p:spPr>
        <p:txBody>
          <a:bodyPr>
            <a:normAutofit/>
          </a:bodyPr>
          <a:lstStyle/>
          <a:p>
            <a:r>
              <a:rPr lang="ru-RU" sz="4800" dirty="0" err="1" smtClean="0">
                <a:solidFill>
                  <a:schemeClr val="tx1"/>
                </a:solidFill>
              </a:rPr>
              <a:t>Ресей</a:t>
            </a: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err="1" smtClean="0">
                <a:solidFill>
                  <a:schemeClr val="tx1"/>
                </a:solidFill>
              </a:rPr>
              <a:t>Алғашқы рет</a:t>
            </a:r>
            <a:r>
              <a:rPr lang="ru-RU" sz="4800" dirty="0" smtClean="0">
                <a:solidFill>
                  <a:schemeClr val="tx1"/>
                </a:solidFill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</a:rPr>
              <a:t>қатысқан жылы</a:t>
            </a:r>
            <a:r>
              <a:rPr lang="ru-RU" sz="4800" dirty="0" smtClean="0">
                <a:solidFill>
                  <a:schemeClr val="tx1"/>
                </a:solidFill>
              </a:rPr>
              <a:t>: </a:t>
            </a:r>
            <a:r>
              <a:rPr lang="ru-RU" sz="4800" dirty="0" smtClean="0">
                <a:solidFill>
                  <a:schemeClr val="tx1"/>
                </a:solidFill>
              </a:rPr>
              <a:t>19</a:t>
            </a:r>
            <a:r>
              <a:rPr lang="kk-KZ" sz="4800" dirty="0" smtClean="0">
                <a:solidFill>
                  <a:schemeClr val="tx1"/>
                </a:solidFill>
              </a:rPr>
              <a:t>92</a:t>
            </a:r>
            <a:r>
              <a:rPr lang="ru-RU" sz="4800" dirty="0" smtClean="0">
                <a:solidFill>
                  <a:schemeClr val="tx1"/>
                </a:solidFill>
              </a:rPr>
              <a:t>.</a:t>
            </a: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>Алтын: 91</a:t>
            </a:r>
            <a:r>
              <a:rPr lang="ru-RU" sz="4800" dirty="0" smtClean="0">
                <a:solidFill>
                  <a:schemeClr val="tx1"/>
                </a:solidFill>
              </a:rPr>
              <a:t>. </a:t>
            </a:r>
            <a:r>
              <a:rPr lang="ru-RU" sz="4800" dirty="0" err="1" smtClean="0">
                <a:solidFill>
                  <a:schemeClr val="tx1"/>
                </a:solidFill>
              </a:rPr>
              <a:t>Күміс: </a:t>
            </a:r>
            <a:r>
              <a:rPr lang="ru-RU" sz="4800" dirty="0" smtClean="0">
                <a:solidFill>
                  <a:schemeClr val="tx1"/>
                </a:solidFill>
              </a:rPr>
              <a:t>49</a:t>
            </a:r>
            <a:r>
              <a:rPr lang="ru-RU" sz="4800" dirty="0" smtClean="0">
                <a:solidFill>
                  <a:schemeClr val="tx1"/>
                </a:solidFill>
              </a:rPr>
              <a:t>. </a:t>
            </a:r>
            <a:r>
              <a:rPr lang="ru-RU" sz="4800" dirty="0" err="1" smtClean="0">
                <a:solidFill>
                  <a:schemeClr val="tx1"/>
                </a:solidFill>
              </a:rPr>
              <a:t>Қола: </a:t>
            </a:r>
            <a:r>
              <a:rPr lang="ru-RU" sz="4800" dirty="0" smtClean="0">
                <a:solidFill>
                  <a:schemeClr val="tx1"/>
                </a:solidFill>
              </a:rPr>
              <a:t>10</a:t>
            </a:r>
            <a:r>
              <a:rPr lang="ru-RU" sz="4800" dirty="0" smtClean="0">
                <a:solidFill>
                  <a:schemeClr val="tx1"/>
                </a:solidFill>
              </a:rPr>
              <a:t>. </a:t>
            </a:r>
            <a:r>
              <a:rPr lang="ru-RU" sz="4800" dirty="0" smtClean="0">
                <a:solidFill>
                  <a:schemeClr val="tx1"/>
                </a:solidFill>
              </a:rPr>
              <a:t>Грамота: 0.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Серик\Desktop\RU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785794"/>
            <a:ext cx="2214578" cy="1483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96548"/>
          </a:xfrm>
        </p:spPr>
        <p:txBody>
          <a:bodyPr>
            <a:normAutofit/>
          </a:bodyPr>
          <a:lstStyle/>
          <a:p>
            <a:r>
              <a:rPr lang="ru-RU" sz="4800" dirty="0" err="1" smtClean="0">
                <a:solidFill>
                  <a:schemeClr val="tx1"/>
                </a:solidFill>
              </a:rPr>
              <a:t>Қазақстан</a:t>
            </a: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err="1" smtClean="0">
                <a:solidFill>
                  <a:schemeClr val="tx1"/>
                </a:solidFill>
              </a:rPr>
              <a:t>Алғашқы рет</a:t>
            </a:r>
            <a:r>
              <a:rPr lang="ru-RU" sz="4800" dirty="0" smtClean="0">
                <a:solidFill>
                  <a:schemeClr val="tx1"/>
                </a:solidFill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</a:rPr>
              <a:t>қатысқан жылы</a:t>
            </a:r>
            <a:r>
              <a:rPr lang="ru-RU" sz="4800" dirty="0" smtClean="0">
                <a:solidFill>
                  <a:schemeClr val="tx1"/>
                </a:solidFill>
              </a:rPr>
              <a:t>: </a:t>
            </a:r>
            <a:r>
              <a:rPr lang="ru-RU" sz="4800" dirty="0" smtClean="0">
                <a:solidFill>
                  <a:schemeClr val="tx1"/>
                </a:solidFill>
              </a:rPr>
              <a:t>19</a:t>
            </a:r>
            <a:r>
              <a:rPr lang="kk-KZ" sz="4800" dirty="0" smtClean="0">
                <a:solidFill>
                  <a:schemeClr val="tx1"/>
                </a:solidFill>
              </a:rPr>
              <a:t>93</a:t>
            </a:r>
            <a:r>
              <a:rPr lang="ru-RU" sz="4800" dirty="0" smtClean="0">
                <a:solidFill>
                  <a:schemeClr val="tx1"/>
                </a:solidFill>
              </a:rPr>
              <a:t>.</a:t>
            </a: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>Алтын: 14</a:t>
            </a:r>
            <a:r>
              <a:rPr lang="ru-RU" sz="4800" dirty="0" smtClean="0">
                <a:solidFill>
                  <a:schemeClr val="tx1"/>
                </a:solidFill>
              </a:rPr>
              <a:t>. </a:t>
            </a:r>
            <a:r>
              <a:rPr lang="ru-RU" sz="4800" dirty="0" err="1" smtClean="0">
                <a:solidFill>
                  <a:schemeClr val="tx1"/>
                </a:solidFill>
              </a:rPr>
              <a:t>Күміс: </a:t>
            </a:r>
            <a:r>
              <a:rPr lang="ru-RU" sz="4800" dirty="0" smtClean="0">
                <a:solidFill>
                  <a:schemeClr val="tx1"/>
                </a:solidFill>
              </a:rPr>
              <a:t>25</a:t>
            </a:r>
            <a:r>
              <a:rPr lang="ru-RU" sz="4800" dirty="0" smtClean="0">
                <a:solidFill>
                  <a:schemeClr val="tx1"/>
                </a:solidFill>
              </a:rPr>
              <a:t>. </a:t>
            </a:r>
            <a:r>
              <a:rPr lang="ru-RU" sz="4800" dirty="0" err="1" smtClean="0">
                <a:solidFill>
                  <a:schemeClr val="tx1"/>
                </a:solidFill>
              </a:rPr>
              <a:t>Қола: </a:t>
            </a:r>
            <a:r>
              <a:rPr lang="ru-RU" sz="4800" dirty="0" smtClean="0">
                <a:solidFill>
                  <a:schemeClr val="tx1"/>
                </a:solidFill>
              </a:rPr>
              <a:t>57</a:t>
            </a:r>
            <a:r>
              <a:rPr lang="ru-RU" sz="4800" dirty="0" smtClean="0">
                <a:solidFill>
                  <a:schemeClr val="tx1"/>
                </a:solidFill>
              </a:rPr>
              <a:t>. </a:t>
            </a:r>
            <a:r>
              <a:rPr lang="ru-RU" sz="4800" dirty="0" smtClean="0">
                <a:solidFill>
                  <a:schemeClr val="tx1"/>
                </a:solidFill>
              </a:rPr>
              <a:t>Грамота: 26</a:t>
            </a:r>
            <a:r>
              <a:rPr lang="ru-RU" sz="4800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Серик\Desktop\KAZ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642918"/>
            <a:ext cx="2977316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00372"/>
            <a:ext cx="8229600" cy="3643338"/>
          </a:xfrm>
        </p:spPr>
        <p:txBody>
          <a:bodyPr>
            <a:normAutofit fontScale="90000"/>
          </a:bodyPr>
          <a:lstStyle/>
          <a:p>
            <a:pPr algn="ctr"/>
            <a:r>
              <a:rPr lang="kk-KZ" sz="5400" dirty="0" smtClean="0">
                <a:solidFill>
                  <a:schemeClr val="tx1"/>
                </a:solidFill>
              </a:rPr>
              <a:t/>
            </a:r>
            <a:br>
              <a:rPr lang="kk-KZ" sz="5400" dirty="0" smtClean="0">
                <a:solidFill>
                  <a:schemeClr val="tx1"/>
                </a:solidFill>
              </a:rPr>
            </a:br>
            <a:r>
              <a:rPr lang="kk-KZ" sz="5400" dirty="0" smtClean="0">
                <a:solidFill>
                  <a:schemeClr val="tx1"/>
                </a:solidFill>
              </a:rPr>
              <a:t>Л.Эйлер атындағы олимпиадасы</a:t>
            </a:r>
            <a:br>
              <a:rPr lang="kk-KZ" sz="5400" dirty="0" smtClean="0">
                <a:solidFill>
                  <a:schemeClr val="tx1"/>
                </a:solidFill>
              </a:rPr>
            </a:br>
            <a:r>
              <a:rPr lang="kk-KZ" sz="5400" dirty="0" smtClean="0">
                <a:solidFill>
                  <a:schemeClr val="tx1"/>
                </a:solidFill>
              </a:rPr>
              <a:t>Сетевая олимпиадасы</a:t>
            </a:r>
            <a:br>
              <a:rPr lang="kk-KZ" sz="5400" dirty="0" smtClean="0">
                <a:solidFill>
                  <a:schemeClr val="tx1"/>
                </a:solidFill>
              </a:rPr>
            </a:br>
            <a:r>
              <a:rPr lang="kk-KZ" sz="5400" dirty="0" smtClean="0">
                <a:solidFill>
                  <a:schemeClr val="tx1"/>
                </a:solidFill>
              </a:rPr>
              <a:t>Республикалық олимпиада</a:t>
            </a:r>
            <a:br>
              <a:rPr lang="kk-KZ" sz="5400" dirty="0" smtClean="0">
                <a:solidFill>
                  <a:schemeClr val="tx1"/>
                </a:solidFill>
              </a:rPr>
            </a:br>
            <a:r>
              <a:rPr lang="kk-KZ" sz="5400" dirty="0" smtClean="0">
                <a:solidFill>
                  <a:schemeClr val="tx1"/>
                </a:solidFill>
              </a:rPr>
              <a:t> АТМО</a:t>
            </a:r>
            <a:br>
              <a:rPr lang="kk-KZ" sz="5400" dirty="0" smtClean="0">
                <a:solidFill>
                  <a:schemeClr val="tx1"/>
                </a:solidFill>
              </a:rPr>
            </a:br>
            <a:r>
              <a:rPr lang="kk-KZ" sz="5400" dirty="0" smtClean="0">
                <a:solidFill>
                  <a:schemeClr val="tx1"/>
                </a:solidFill>
              </a:rPr>
              <a:t>МОШП </a:t>
            </a:r>
            <a:r>
              <a:rPr lang="kk-KZ" sz="5400" dirty="0" smtClean="0">
                <a:solidFill>
                  <a:schemeClr val="tx1"/>
                </a:solidFill>
              </a:rPr>
              <a:t/>
            </a:r>
            <a:br>
              <a:rPr lang="kk-KZ" sz="5400" dirty="0" smtClean="0">
                <a:solidFill>
                  <a:schemeClr val="tx1"/>
                </a:solidFill>
              </a:rPr>
            </a:br>
            <a:endParaRPr lang="ru-RU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3071826"/>
          </a:xfrm>
        </p:spPr>
        <p:txBody>
          <a:bodyPr>
            <a:normAutofit/>
          </a:bodyPr>
          <a:lstStyle/>
          <a:p>
            <a:r>
              <a:rPr lang="kk-KZ" sz="6000" dirty="0" smtClean="0">
                <a:solidFill>
                  <a:schemeClr val="tx1"/>
                </a:solidFill>
              </a:rPr>
              <a:t>Перманентті </a:t>
            </a:r>
            <a:r>
              <a:rPr lang="kk-KZ" sz="6000" dirty="0" smtClean="0">
                <a:solidFill>
                  <a:schemeClr val="tx1"/>
                </a:solidFill>
              </a:rPr>
              <a:t>олимпиада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373" t="9765" r="16544" b="10156"/>
          <a:stretch>
            <a:fillRect/>
          </a:stretch>
        </p:blipFill>
        <p:spPr bwMode="auto">
          <a:xfrm>
            <a:off x="285688" y="642918"/>
            <a:ext cx="8642256" cy="57150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454</TotalTime>
  <Words>12</Words>
  <PresentationFormat>Экран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Математикадан Оқушыларды Олимпиадаға Дайындау</vt:lpstr>
      <vt:lpstr>IMO-International Mathematical Olympiad</vt:lpstr>
      <vt:lpstr>Қытай Алғашқы рет қатысқан жылы: 1985. Алтын: 142. Күміс: 32. Қола: 6. Грамота: 0.</vt:lpstr>
      <vt:lpstr>АҚШ Алғашқы рет қатысқан жылы: 1974. Алтын: 116. Күміс: 108. Қола: 29. Грамота: 1.</vt:lpstr>
      <vt:lpstr>Ресей Алғашқы рет қатысқан жылы: 1992. Алтын: 91. Күміс: 49. Қола: 10. Грамота: 0.</vt:lpstr>
      <vt:lpstr>Қазақстан Алғашқы рет қатысқан жылы: 1993. Алтын: 14. Күміс: 25. Қола: 57. Грамота: 26.</vt:lpstr>
      <vt:lpstr> Л.Эйлер атындағы олимпиадасы Сетевая олимпиадасы Республикалық олимпиада  АТМО МОШП  </vt:lpstr>
      <vt:lpstr>Перманентті олимпиада</vt:lpstr>
      <vt:lpstr>Слайд 9</vt:lpstr>
      <vt:lpstr>Слайд 10</vt:lpstr>
      <vt:lpstr>Слайд 11</vt:lpstr>
      <vt:lpstr>Слайд 12</vt:lpstr>
      <vt:lpstr>Слайд 13</vt:lpstr>
      <vt:lpstr>    www.wix.com  www.ucoz.ru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Математикадан Оқушыларды Олимпиадаға Дайындау</dc:title>
  <dc:creator>Серик</dc:creator>
  <cp:lastModifiedBy>Серик</cp:lastModifiedBy>
  <cp:revision>9</cp:revision>
  <dcterms:created xsi:type="dcterms:W3CDTF">2017-02-13T02:37:32Z</dcterms:created>
  <dcterms:modified xsi:type="dcterms:W3CDTF">2017-02-13T10:21:46Z</dcterms:modified>
</cp:coreProperties>
</file>